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68"/>
  </p:normalViewPr>
  <p:slideViewPr>
    <p:cSldViewPr snapToGrid="0" snapToObjects="1">
      <p:cViewPr varScale="1">
        <p:scale>
          <a:sx n="75" d="100"/>
          <a:sy n="75" d="100"/>
        </p:scale>
        <p:origin x="18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1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8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2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21073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44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5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0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9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3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0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0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0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3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8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2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PwNlfOwm1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ire.google.com/?hl=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589D8-B9F2-C649-A452-F83A109F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0"/>
            <a:ext cx="8825658" cy="3329581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GOOGLE WEB SERVICES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086E3-AAC2-CC4E-BCFA-F3B02880A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20806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 OPEN DATA II – 2018/2019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Marta almendro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Javier Sánchez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Patricia Martin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578223-B00D-9941-B67E-DD793B29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16" y="2213112"/>
            <a:ext cx="1699591" cy="1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A62A3F-8263-A942-A1D8-C8CFCBBB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COMPUTE</a:t>
            </a:r>
          </a:p>
        </p:txBody>
      </p:sp>
      <p:pic>
        <p:nvPicPr>
          <p:cNvPr id="4098" name="Picture 2" descr="https://lh3.googleusercontent.com/yRey92nKkKQY0jhJq_1o-GRW61m3B1OwLTD_k-SXu6FAUqdyUjrQ7JUI8-GJsl5T3LhyaOhWlG9eq2ki4AoPHUez4NQcp9p8Zito0upkzOJmHZWTVCpRR26zhFTkS490kM-ZkTUN">
            <a:extLst>
              <a:ext uri="{FF2B5EF4-FFF2-40B4-BE49-F238E27FC236}">
                <a16:creationId xmlns:a16="http://schemas.microsoft.com/office/drawing/2014/main" id="{5D8A79EA-E98A-FB47-9EBE-E6B7C58C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3" y="2052918"/>
            <a:ext cx="47625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17D5871-0B38-B24B-88B9-62E4BCE5D151}"/>
              </a:ext>
            </a:extLst>
          </p:cNvPr>
          <p:cNvSpPr txBox="1">
            <a:spLocks/>
          </p:cNvSpPr>
          <p:nvPr/>
        </p:nvSpPr>
        <p:spPr>
          <a:xfrm>
            <a:off x="6049088" y="2494360"/>
            <a:ext cx="9732777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Administración automática</a:t>
            </a:r>
          </a:p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de contenedores</a:t>
            </a:r>
          </a:p>
        </p:txBody>
      </p:sp>
      <p:pic>
        <p:nvPicPr>
          <p:cNvPr id="4100" name="Picture 4" descr="https://lh5.googleusercontent.com/xPbV9P5AYANxGZsNUrdURUjwtF_NcHvTW0eXbyR9a0ByEPpAQVW3QaKdsTXs3bjZjXmi3Za7E70CcU8yUBZIYAdjm2SF1f2xOkJMqno4awYEbHmsnIRrp-9GJE2EfD2eqGKNwEO4">
            <a:extLst>
              <a:ext uri="{FF2B5EF4-FFF2-40B4-BE49-F238E27FC236}">
                <a16:creationId xmlns:a16="http://schemas.microsoft.com/office/drawing/2014/main" id="{2BEE50A1-31EB-4D46-B92D-E34ED786A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3" y="3894890"/>
            <a:ext cx="3175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6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E1667C-39C8-4947-B3BA-EFDFCC1A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HERRAMIENTAS DE GESTIÓN</a:t>
            </a:r>
          </a:p>
        </p:txBody>
      </p:sp>
      <p:pic>
        <p:nvPicPr>
          <p:cNvPr id="5122" name="Picture 2" descr="https://lh5.googleusercontent.com/qZkQOTDVHh9pBJwwq4Cjnak8pwrqw60xLDE-9C1bdisRkG2SyEplVOBvnzi2nPlhR_TBoHiGgwy8yQIcz0jQXmpNmE7bEuF4N13pwPFZ1nzCexm6jFEByRoQOxjKglxDb0Dv8sPO">
            <a:extLst>
              <a:ext uri="{FF2B5EF4-FFF2-40B4-BE49-F238E27FC236}">
                <a16:creationId xmlns:a16="http://schemas.microsoft.com/office/drawing/2014/main" id="{B2A4DC7B-5803-8E44-9C74-56CCC61A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2052918"/>
            <a:ext cx="42799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D72508F-03FF-E04B-989E-7A76925AB45A}"/>
              </a:ext>
            </a:extLst>
          </p:cNvPr>
          <p:cNvSpPr txBox="1">
            <a:spLocks/>
          </p:cNvSpPr>
          <p:nvPr/>
        </p:nvSpPr>
        <p:spPr>
          <a:xfrm>
            <a:off x="6049088" y="2494360"/>
            <a:ext cx="9732777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Información exhaustiva </a:t>
            </a:r>
          </a:p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sobre el rendimiento </a:t>
            </a:r>
          </a:p>
        </p:txBody>
      </p:sp>
      <p:pic>
        <p:nvPicPr>
          <p:cNvPr id="5124" name="Picture 4" descr="https://lh6.googleusercontent.com/mLGraGXqXG_cx6aYMzgB1HOaztcb6yAIl9gzkKFj3Cq-gENFr_YQEOxPmcquBtHaK2jtGZciCcW_hz0p2lH4oTKygH_n7AL2p9M9ZFa2KSWI_aVtAbcA6eV6wOMgofoU1OlYl-go">
            <a:extLst>
              <a:ext uri="{FF2B5EF4-FFF2-40B4-BE49-F238E27FC236}">
                <a16:creationId xmlns:a16="http://schemas.microsoft.com/office/drawing/2014/main" id="{2544C61F-FFAE-F646-9B39-6464CC6A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43" y="3538818"/>
            <a:ext cx="31750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0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F1A869-CE7D-7C4A-AAEE-2C1D2D0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DE LAS COSAS</a:t>
            </a:r>
          </a:p>
        </p:txBody>
      </p:sp>
      <p:pic>
        <p:nvPicPr>
          <p:cNvPr id="6146" name="Picture 2" descr="https://lh5.googleusercontent.com/iuIuBSbU8oj5c1RrYptEI-_sOmljsvpB--xXjH84LcuRt5ZZNs7d3fQQrUgxeNw6oKKfwA6r9hDwzfxk0BY967w3rFdjzU5lDOIY2VvEgnnxwf5yXELqrLHHRBSpKTBU8Ahg7fW6">
            <a:extLst>
              <a:ext uri="{FF2B5EF4-FFF2-40B4-BE49-F238E27FC236}">
                <a16:creationId xmlns:a16="http://schemas.microsoft.com/office/drawing/2014/main" id="{259E7E0D-B4E6-2942-BE01-7BC21664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709564"/>
            <a:ext cx="76454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D6BE0F4-9C61-774D-AE99-446B2414D59A}"/>
              </a:ext>
            </a:extLst>
          </p:cNvPr>
          <p:cNvSpPr txBox="1">
            <a:spLocks/>
          </p:cNvSpPr>
          <p:nvPr/>
        </p:nvSpPr>
        <p:spPr>
          <a:xfrm>
            <a:off x="1033991" y="4579061"/>
            <a:ext cx="9732777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Establece una comunicación bidireccional con tus dispositivos</a:t>
            </a:r>
          </a:p>
        </p:txBody>
      </p:sp>
      <p:pic>
        <p:nvPicPr>
          <p:cNvPr id="6148" name="Picture 4" descr="https://lh3.googleusercontent.com/V41g_sUmJZ9ErDLNqZ99NSJ8psQHyMBpTFPBTYD61Z-ikAVlXoE_eD8AvWZ7C2TeAR8cR0FWIV6O89hg5rA-8iSO-KGVZ13qUDLy4MrxMRKwsqBBLmPRRYBxGOUdeUju7y7czGKF">
            <a:extLst>
              <a:ext uri="{FF2B5EF4-FFF2-40B4-BE49-F238E27FC236}">
                <a16:creationId xmlns:a16="http://schemas.microsoft.com/office/drawing/2014/main" id="{2EEA1FD0-6B7A-8A4A-8077-AA89B353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39" y="5300141"/>
            <a:ext cx="7645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13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EA7C6AB-B10A-C14B-8828-F487AACE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374517-98E5-0F48-9D2B-F8809DB9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1" y="3412491"/>
            <a:ext cx="3127304" cy="19198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A3DC77-9E1A-5B4A-8258-F146149F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1921933"/>
            <a:ext cx="5484283" cy="14905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BB6A18-A9A9-3641-BE84-DB9FB9C0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66" y="3817019"/>
            <a:ext cx="3208867" cy="25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2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34AAF91-EF3D-7144-A1B0-0972E70E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77" y="2294922"/>
            <a:ext cx="9404723" cy="1400530"/>
          </a:xfrm>
        </p:spPr>
        <p:txBody>
          <a:bodyPr/>
          <a:lstStyle/>
          <a:p>
            <a:r>
              <a:rPr lang="es-ES" sz="8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22205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1BC6E-9E1E-4943-910E-13ACD596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2C375-4FE2-424C-9BE5-4844BCE1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36350"/>
            <a:ext cx="9988021" cy="464911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¿Qué es Google Cloud?</a:t>
            </a:r>
          </a:p>
          <a:p>
            <a:r>
              <a:rPr lang="es-ES" dirty="0"/>
              <a:t>Cloud AI</a:t>
            </a:r>
          </a:p>
          <a:p>
            <a:r>
              <a:rPr lang="es-ES" dirty="0"/>
              <a:t>Identidad y Seguridad</a:t>
            </a:r>
          </a:p>
          <a:p>
            <a:r>
              <a:rPr lang="es-ES" dirty="0"/>
              <a:t>Transferencia de Datos</a:t>
            </a:r>
          </a:p>
          <a:p>
            <a:r>
              <a:rPr lang="es-ES" dirty="0"/>
              <a:t>Compute</a:t>
            </a:r>
          </a:p>
          <a:p>
            <a:r>
              <a:rPr lang="es-ES" dirty="0"/>
              <a:t>Herramientas de Gestión</a:t>
            </a:r>
          </a:p>
          <a:p>
            <a:r>
              <a:rPr lang="es-ES" dirty="0"/>
              <a:t>Internet de las Cosas</a:t>
            </a:r>
          </a:p>
          <a:p>
            <a:r>
              <a:rPr lang="es-ES" dirty="0"/>
              <a:t>Big Data</a:t>
            </a:r>
          </a:p>
          <a:p>
            <a:r>
              <a:rPr lang="es-ES" dirty="0"/>
              <a:t>Herramientas de Desarrollo</a:t>
            </a:r>
          </a:p>
          <a:p>
            <a:r>
              <a:rPr lang="es-ES" dirty="0"/>
              <a:t>Herramientas de Productividad</a:t>
            </a:r>
          </a:p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8478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42F3E-93E7-4D49-A5FE-B3CAC05A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19" y="509699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¿QUÉ ES GOOGLE CLOUD?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B9A52E-6C44-3540-9AF0-78A8D900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024" y="2285733"/>
            <a:ext cx="6411912" cy="3125807"/>
          </a:xfrm>
        </p:spPr>
      </p:pic>
    </p:spTree>
    <p:extLst>
      <p:ext uri="{BB962C8B-B14F-4D97-AF65-F5344CB8AC3E}">
        <p14:creationId xmlns:p14="http://schemas.microsoft.com/office/powerpoint/2010/main" val="135226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42F3E-93E7-4D49-A5FE-B3CAC05A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19" y="509699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CLOUD AI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691776-ED51-5845-BF16-CE780409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70050"/>
            <a:ext cx="4127500" cy="4229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C49D88-14A4-2F48-8E36-B50D240E9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33" y="2451598"/>
            <a:ext cx="2749003" cy="178646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BEA1E6-99BD-C040-9070-E6F9FB9E3846}"/>
              </a:ext>
            </a:extLst>
          </p:cNvPr>
          <p:cNvSpPr txBox="1">
            <a:spLocks/>
          </p:cNvSpPr>
          <p:nvPr/>
        </p:nvSpPr>
        <p:spPr>
          <a:xfrm>
            <a:off x="5618706" y="175133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Cloud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AutoML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5B3DE2C-E0BE-624B-BD22-A6C91AD6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305" y="2662519"/>
            <a:ext cx="8946541" cy="4195481"/>
          </a:xfrm>
        </p:spPr>
        <p:txBody>
          <a:bodyPr/>
          <a:lstStyle/>
          <a:p>
            <a:r>
              <a:rPr lang="es-ES" dirty="0"/>
              <a:t>Aprendizaje Automático</a:t>
            </a:r>
          </a:p>
          <a:p>
            <a:r>
              <a:rPr lang="es-ES" dirty="0"/>
              <a:t>Rápida puesta en marcha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386359F-12D2-134C-ABDA-BA8C42AD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933" y="4393497"/>
            <a:ext cx="4447239" cy="22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41967F-F730-F247-8B89-17CD7017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19" y="509699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IDENTIDAD Y SEGURIDAD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61915A-1D22-D64E-9BA1-73E39FFC4654}"/>
              </a:ext>
            </a:extLst>
          </p:cNvPr>
          <p:cNvSpPr txBox="1">
            <a:spLocks/>
          </p:cNvSpPr>
          <p:nvPr/>
        </p:nvSpPr>
        <p:spPr>
          <a:xfrm>
            <a:off x="493619" y="1675929"/>
            <a:ext cx="398249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Cloud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Identity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73BFB2-DAB9-224A-B0E0-5C1626AF9F9F}"/>
              </a:ext>
            </a:extLst>
          </p:cNvPr>
          <p:cNvSpPr txBox="1">
            <a:spLocks/>
          </p:cNvSpPr>
          <p:nvPr/>
        </p:nvSpPr>
        <p:spPr>
          <a:xfrm>
            <a:off x="5195980" y="1675929"/>
            <a:ext cx="54222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Security Key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Enforcement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D49393-CBB5-3342-8131-33114ABF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9" y="2524024"/>
            <a:ext cx="3316380" cy="23866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57E65C0-1590-B34D-AAEE-738D8BFF0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3" b="7506"/>
          <a:stretch/>
        </p:blipFill>
        <p:spPr>
          <a:xfrm>
            <a:off x="1221752" y="5113865"/>
            <a:ext cx="1777363" cy="13885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F962553-2346-E346-A45B-C352DFCC8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460" y="2337758"/>
            <a:ext cx="2333339" cy="17454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5EB4BC-C298-B846-8E37-2DBCCC63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680" y="4150972"/>
            <a:ext cx="4349662" cy="24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28F53E7-F752-984E-ABE6-6BA152898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705" y="1910229"/>
            <a:ext cx="3206862" cy="2724414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BBB6ADB-6E48-A648-BF84-FF0CE973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19" y="509699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TRANSFERENCIA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BBCAAE3-164D-634A-A662-E25877DD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05" y="5218748"/>
            <a:ext cx="9199113" cy="112946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EF302A6-A4E4-4044-BB0E-2E8A0BC6EB04}"/>
              </a:ext>
            </a:extLst>
          </p:cNvPr>
          <p:cNvSpPr txBox="1">
            <a:spLocks/>
          </p:cNvSpPr>
          <p:nvPr/>
        </p:nvSpPr>
        <p:spPr>
          <a:xfrm>
            <a:off x="4868706" y="1914256"/>
            <a:ext cx="54222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Data Transfer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Appliance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F5D4EC-30F2-AE46-A6FE-14D4FA1C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20" y="2608152"/>
            <a:ext cx="4182533" cy="13648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99D01C-6372-7844-B9B9-650286261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935" y="3412159"/>
            <a:ext cx="1001597" cy="2877418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0C61F4F7-D2AF-2A4C-A0BA-DE81D7CF93EB}"/>
              </a:ext>
            </a:extLst>
          </p:cNvPr>
          <p:cNvSpPr txBox="1">
            <a:spLocks/>
          </p:cNvSpPr>
          <p:nvPr/>
        </p:nvSpPr>
        <p:spPr>
          <a:xfrm>
            <a:off x="9342667" y="2884977"/>
            <a:ext cx="8946541" cy="10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dirty="0"/>
              <a:t>Como funciona</a:t>
            </a:r>
          </a:p>
        </p:txBody>
      </p:sp>
    </p:spTree>
    <p:extLst>
      <p:ext uri="{BB962C8B-B14F-4D97-AF65-F5344CB8AC3E}">
        <p14:creationId xmlns:p14="http://schemas.microsoft.com/office/powerpoint/2010/main" val="276480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C85076-A550-FF4B-BEF4-896FE545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BIG DATA</a:t>
            </a:r>
          </a:p>
        </p:txBody>
      </p:sp>
      <p:pic>
        <p:nvPicPr>
          <p:cNvPr id="1028" name="Picture 4" descr="https://lh3.googleusercontent.com/-6plWw9Qd6RATQZmJY7kQA7PLURcgqGSmJmePmur2IeQuhv69DHzvRXSYlgvDWGZ04XpqpKLS8IyNOJPA0-UXG27r069_0mSQZLDayBdGsmQcTOBNh3T7Mc4j3XI-pmjoWXN6O5q">
            <a:extLst>
              <a:ext uri="{FF2B5EF4-FFF2-40B4-BE49-F238E27FC236}">
                <a16:creationId xmlns:a16="http://schemas.microsoft.com/office/drawing/2014/main" id="{DE860DE6-D439-2340-9151-753F9379E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5" t="41470" r="18821" b="25473"/>
          <a:stretch/>
        </p:blipFill>
        <p:spPr bwMode="auto">
          <a:xfrm>
            <a:off x="1103312" y="2217316"/>
            <a:ext cx="4549623" cy="28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D575C57-00BD-3E49-9ECB-AA52DBCC3EC7}"/>
              </a:ext>
            </a:extLst>
          </p:cNvPr>
          <p:cNvSpPr txBox="1">
            <a:spLocks/>
          </p:cNvSpPr>
          <p:nvPr/>
        </p:nvSpPr>
        <p:spPr>
          <a:xfrm>
            <a:off x="5805673" y="2217316"/>
            <a:ext cx="54222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Google Cloud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DataPrep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30" name="Picture 6" descr="https://lh4.googleusercontent.com/c5JseOx7pEtEuXDljTumfZERnS5w1U66Xav9qhVkpo9f17T2XY8EC0lba5BJNbZLjTjCCWtKjA-3d0mRzsLGWZwTgBkuronmbhZV5nAQ3XK1eSZJZVmP3RN30X-oNQqlTo-M9TML">
            <a:extLst>
              <a:ext uri="{FF2B5EF4-FFF2-40B4-BE49-F238E27FC236}">
                <a16:creationId xmlns:a16="http://schemas.microsoft.com/office/drawing/2014/main" id="{C6C41E7F-FB5E-E547-9714-693FBA4BC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t="35128" r="50907" b="38225"/>
          <a:stretch/>
        </p:blipFill>
        <p:spPr bwMode="auto">
          <a:xfrm>
            <a:off x="6008536" y="3199449"/>
            <a:ext cx="2356532" cy="8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6CDE55E-51FF-BA45-9BB5-5859618DC404}"/>
              </a:ext>
            </a:extLst>
          </p:cNvPr>
          <p:cNvSpPr/>
          <p:nvPr/>
        </p:nvSpPr>
        <p:spPr>
          <a:xfrm>
            <a:off x="6008536" y="4379846"/>
            <a:ext cx="6096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https://www.youtube.com/watch?v=LPwNlfOwm1M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>
              <a:solidFill>
                <a:srgbClr val="000000"/>
              </a:solidFill>
              <a:latin typeface="-webkit-standard"/>
            </a:endParaRPr>
          </a:p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371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7G8Ed3FUJDcuuD8PprqqH5kzsSSa7E8x-5SnhkxTmzSXeJcIN58aEhqSEU0FMJ0FDP87rfRDu8OrpRtAZT4drCcYvA8ZBy-oS1p8pKXvxGnZeYuMdZA1GZmzW9hG2Yyct0VkFi7I">
            <a:extLst>
              <a:ext uri="{FF2B5EF4-FFF2-40B4-BE49-F238E27FC236}">
                <a16:creationId xmlns:a16="http://schemas.microsoft.com/office/drawing/2014/main" id="{E5612FCA-57E6-DB4F-A0E2-188E91B0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6" t="37824" r="16420" b="19519"/>
          <a:stretch/>
        </p:blipFill>
        <p:spPr bwMode="auto">
          <a:xfrm>
            <a:off x="1103312" y="2052918"/>
            <a:ext cx="4162955" cy="37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ED2EA2F-ED23-C447-9EF9-0650A3AD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HERRAMIENTAS DE DESARROLLO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3F09E3-02FC-4545-9750-0C2735C8B2FD}"/>
              </a:ext>
            </a:extLst>
          </p:cNvPr>
          <p:cNvSpPr txBox="1">
            <a:spLocks/>
          </p:cNvSpPr>
          <p:nvPr/>
        </p:nvSpPr>
        <p:spPr>
          <a:xfrm>
            <a:off x="5805673" y="2217316"/>
            <a:ext cx="6386327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Cloud </a:t>
            </a:r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Deployment</a:t>
            </a:r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Manager</a:t>
            </a:r>
          </a:p>
        </p:txBody>
      </p:sp>
      <p:pic>
        <p:nvPicPr>
          <p:cNvPr id="2052" name="Picture 4" descr="https://lh6.googleusercontent.com/w6Q47uJn7ppwVD45FWpWqqXh1ZsLtGywlDWqMRF_83Gv7zKTZZGunmyY0LMl8zP9zIOOaEuS7rVraL9-0SXAOSWYoCazIUVafGoSH1S5mFWAYr1LkoklJ4fwtHy6zRHx9yjskgcd">
            <a:extLst>
              <a:ext uri="{FF2B5EF4-FFF2-40B4-BE49-F238E27FC236}">
                <a16:creationId xmlns:a16="http://schemas.microsoft.com/office/drawing/2014/main" id="{D1006E1B-2D24-6B46-8422-37B5ABE73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9" t="43495" r="17243" b="25001"/>
          <a:stretch/>
        </p:blipFill>
        <p:spPr bwMode="auto">
          <a:xfrm>
            <a:off x="6112932" y="3198643"/>
            <a:ext cx="2692401" cy="2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79113C-311C-D14D-95E3-CA3125536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592" y="3220448"/>
            <a:ext cx="1943873" cy="5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666CFC8-4284-6E43-948C-F7439921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es-E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HERRAMIENTAS DE PRODUCTIVIDAD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143D1E-C729-CD40-A415-D8F20D9209D0}"/>
              </a:ext>
            </a:extLst>
          </p:cNvPr>
          <p:cNvSpPr txBox="1">
            <a:spLocks/>
          </p:cNvSpPr>
          <p:nvPr/>
        </p:nvSpPr>
        <p:spPr>
          <a:xfrm>
            <a:off x="1103312" y="1645113"/>
            <a:ext cx="189899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 Suite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C9E0176-15B4-AB4D-835C-B39351A4DBC1}"/>
              </a:ext>
            </a:extLst>
          </p:cNvPr>
          <p:cNvSpPr txBox="1">
            <a:spLocks/>
          </p:cNvSpPr>
          <p:nvPr/>
        </p:nvSpPr>
        <p:spPr>
          <a:xfrm>
            <a:off x="1103311" y="4332404"/>
            <a:ext cx="189899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Hire</a:t>
            </a:r>
            <a:endParaRPr lang="es-E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80D5BF8-1B5D-CA44-B9A0-CC8DB7131208}"/>
              </a:ext>
            </a:extLst>
          </p:cNvPr>
          <p:cNvSpPr txBox="1">
            <a:spLocks/>
          </p:cNvSpPr>
          <p:nvPr/>
        </p:nvSpPr>
        <p:spPr>
          <a:xfrm>
            <a:off x="7534103" y="1647693"/>
            <a:ext cx="189899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Chrome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3D3E60E-B8EF-D24C-AA05-BCF368F414B8}"/>
              </a:ext>
            </a:extLst>
          </p:cNvPr>
          <p:cNvSpPr txBox="1">
            <a:spLocks/>
          </p:cNvSpPr>
          <p:nvPr/>
        </p:nvSpPr>
        <p:spPr>
          <a:xfrm>
            <a:off x="7534103" y="4332404"/>
            <a:ext cx="189899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Android</a:t>
            </a:r>
          </a:p>
        </p:txBody>
      </p:sp>
      <p:pic>
        <p:nvPicPr>
          <p:cNvPr id="3074" name="Picture 2" descr="https://lh6.googleusercontent.com/_RdSlHTSodFBRMaoD4Z_fSGiz0whVeet95EfOgaFpy_FhNhIU8OG8UyV-J83RbM7oVRrBzpn9UsMD1ehanmVhFJOpGgUJoITHfcwedU7_6WiCICmeMJM5USYR846deTSryXGJ5T1">
            <a:extLst>
              <a:ext uri="{FF2B5EF4-FFF2-40B4-BE49-F238E27FC236}">
                <a16:creationId xmlns:a16="http://schemas.microsoft.com/office/drawing/2014/main" id="{661922EE-61EB-5848-BC14-196D77CA2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27778" r="9025" b="18338"/>
          <a:stretch/>
        </p:blipFill>
        <p:spPr bwMode="auto">
          <a:xfrm>
            <a:off x="1103312" y="2499843"/>
            <a:ext cx="4364105" cy="154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wx0xgRNPfCaVQrPTSymONCdyOKlwCUftr05GnP9kucOV3hf4NDwIiBTzCCgpK6LDepojlPFj8mYIW54i53o9j3dsvl4D2xjfr1j024wfQGDzhPWi2Iu0wLyFj2baaP92A3wPr7Ax">
            <a:hlinkClick r:id="rId3"/>
            <a:extLst>
              <a:ext uri="{FF2B5EF4-FFF2-40B4-BE49-F238E27FC236}">
                <a16:creationId xmlns:a16="http://schemas.microsoft.com/office/drawing/2014/main" id="{328A387F-3F5B-0342-9D33-8C204F530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t="41095" r="11019" b="31660"/>
          <a:stretch/>
        </p:blipFill>
        <p:spPr bwMode="auto">
          <a:xfrm>
            <a:off x="1103311" y="5032669"/>
            <a:ext cx="6073963" cy="117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1cIw86Glpdu03Xm3bxGqQNifqLtVS7hD5O3wgybgWoFdD65hoYOA5tPV2or6bbn7Cyyc4zAXsQiBGxxE6wVkqWGAi5eFBL51aDSQwf5WJBZI-UBki-sJlfV8cITw5AoDptUp5FPv">
            <a:extLst>
              <a:ext uri="{FF2B5EF4-FFF2-40B4-BE49-F238E27FC236}">
                <a16:creationId xmlns:a16="http://schemas.microsoft.com/office/drawing/2014/main" id="{05616A88-127D-A840-B556-30DD6E1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9" t="32892" r="6352" b="8600"/>
          <a:stretch/>
        </p:blipFill>
        <p:spPr bwMode="auto">
          <a:xfrm>
            <a:off x="7534103" y="2319918"/>
            <a:ext cx="2604821" cy="189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29D22A-3BEF-3C46-84B4-91C4BE898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394" y="4485688"/>
            <a:ext cx="1433059" cy="16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0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{A46793E7-02D5-FF4D-9CE9-3AD7A2FAF368}tf10001062</Template>
  <TotalTime>164</TotalTime>
  <Words>140</Words>
  <Application>Microsoft Macintosh PowerPoint</Application>
  <PresentationFormat>Panorámica</PresentationFormat>
  <Paragraphs>50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-webkit-standard</vt:lpstr>
      <vt:lpstr>Arial</vt:lpstr>
      <vt:lpstr>Century Gothic</vt:lpstr>
      <vt:lpstr>Wingdings 3</vt:lpstr>
      <vt:lpstr>Ion</vt:lpstr>
      <vt:lpstr>GOOGLE WEB SERVICES</vt:lpstr>
      <vt:lpstr>ÍNDICE</vt:lpstr>
      <vt:lpstr>¿QUÉ ES GOOGLE CLOUD?</vt:lpstr>
      <vt:lpstr>CLOUD AI</vt:lpstr>
      <vt:lpstr>IDENTIDAD Y SEGURIDAD</vt:lpstr>
      <vt:lpstr>TRANSFERENCIA DE DATOS</vt:lpstr>
      <vt:lpstr>BIG DATA</vt:lpstr>
      <vt:lpstr>HERRAMIENTAS DE DESARROLLO</vt:lpstr>
      <vt:lpstr>HERRAMIENTAS DE PRODUCTIVIDAD</vt:lpstr>
      <vt:lpstr>COMPUTE</vt:lpstr>
      <vt:lpstr>HERRAMIENTAS DE GESTIÓN</vt:lpstr>
      <vt:lpstr>INTERNET DE LAS COSAS</vt:lpstr>
      <vt:lpstr>CONCLUSIONES</vt:lpstr>
      <vt:lpstr>¡GRACIAS!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WEB SERVICES</dc:title>
  <dc:creator>patri martin</dc:creator>
  <cp:lastModifiedBy>patri martin</cp:lastModifiedBy>
  <cp:revision>7</cp:revision>
  <dcterms:created xsi:type="dcterms:W3CDTF">2019-02-05T12:26:03Z</dcterms:created>
  <dcterms:modified xsi:type="dcterms:W3CDTF">2019-02-11T09:22:10Z</dcterms:modified>
</cp:coreProperties>
</file>